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6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2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8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6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4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2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7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9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0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9D4DB-C2EF-4FF7-9BC8-F94D2035C1EF}" type="datetimeFigureOut">
              <a:rPr lang="en-US" smtClean="0"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5561E-EA5F-4B17-9EE3-B9F733C9D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Stats can change 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CJJ 14Dec2010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9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Carb2010\Cellular\_ca\correlCA_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8" y="385238"/>
            <a:ext cx="2414021" cy="181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Carb2010\Cellular\_ca\correlCA_1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385238"/>
            <a:ext cx="2414021" cy="181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Carb2010\Cellular\_ca\correlCA_4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599" y="385238"/>
            <a:ext cx="2414021" cy="181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Carb2010\Cellular\_ca\outputCA_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7" y="3577701"/>
            <a:ext cx="2414021" cy="181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Carb2010\Cellular\_ca\outputCA_1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8" y="3581400"/>
            <a:ext cx="2414021" cy="181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Carb2010\Cellular\_ca\outputCA_4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2414021" cy="181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2590800"/>
            <a:ext cx="95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0y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99387" y="2603546"/>
            <a:ext cx="245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MassMortalityEvent</a:t>
            </a:r>
            <a:r>
              <a:rPr lang="en-US" dirty="0" smtClean="0"/>
              <a:t> 14y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258579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 42y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95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Stats can change 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Stats can change !</dc:title>
  <dc:creator>Chris</dc:creator>
  <cp:lastModifiedBy>Chris</cp:lastModifiedBy>
  <cp:revision>1</cp:revision>
  <dcterms:created xsi:type="dcterms:W3CDTF">2010-12-15T01:11:32Z</dcterms:created>
  <dcterms:modified xsi:type="dcterms:W3CDTF">2010-12-15T01:18:49Z</dcterms:modified>
</cp:coreProperties>
</file>