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0E3F-5D45-4FA9-8B58-2FA8C144544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707D-A518-43C0-B58A-92F2E3E1A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02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0E3F-5D45-4FA9-8B58-2FA8C144544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707D-A518-43C0-B58A-92F2E3E1A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27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0E3F-5D45-4FA9-8B58-2FA8C144544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707D-A518-43C0-B58A-92F2E3E1A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0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0E3F-5D45-4FA9-8B58-2FA8C144544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707D-A518-43C0-B58A-92F2E3E1A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651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0E3F-5D45-4FA9-8B58-2FA8C144544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707D-A518-43C0-B58A-92F2E3E1A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58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0E3F-5D45-4FA9-8B58-2FA8C144544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707D-A518-43C0-B58A-92F2E3E1A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13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0E3F-5D45-4FA9-8B58-2FA8C144544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707D-A518-43C0-B58A-92F2E3E1A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083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0E3F-5D45-4FA9-8B58-2FA8C144544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707D-A518-43C0-B58A-92F2E3E1A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73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0E3F-5D45-4FA9-8B58-2FA8C144544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707D-A518-43C0-B58A-92F2E3E1A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6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0E3F-5D45-4FA9-8B58-2FA8C144544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707D-A518-43C0-B58A-92F2E3E1A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36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0E3F-5D45-4FA9-8B58-2FA8C144544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707D-A518-43C0-B58A-92F2E3E1A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80E3F-5D45-4FA9-8B58-2FA8C144544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2707D-A518-43C0-B58A-92F2E3E1A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4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Carb2010\Cellular\_CJJ\statsCA_19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4954588" cy="3715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05398" y="178293"/>
            <a:ext cx="376855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23Jan2011 status for </a:t>
            </a:r>
            <a:r>
              <a:rPr lang="en-US" b="1" dirty="0" err="1" smtClean="0"/>
              <a:t>carbo</a:t>
            </a:r>
            <a:r>
              <a:rPr lang="en-US" b="1" dirty="0" smtClean="0"/>
              <a:t>:</a:t>
            </a:r>
          </a:p>
          <a:p>
            <a:pPr marL="342900" indent="-342900">
              <a:buAutoNum type="alphaLcPeriod"/>
            </a:pPr>
            <a:endParaRPr lang="en-US" dirty="0" smtClean="0"/>
          </a:p>
          <a:p>
            <a:pPr marL="342900" indent="-342900">
              <a:buAutoNum type="alphaLcPeriod"/>
            </a:pPr>
            <a:r>
              <a:rPr lang="en-US" dirty="0" smtClean="0"/>
              <a:t>Longevity mortality, spawning, competition are now implemented (or improved)</a:t>
            </a:r>
          </a:p>
          <a:p>
            <a:pPr marL="342900" indent="-342900">
              <a:buAutoNum type="alphaLcPeriod"/>
            </a:pPr>
            <a:r>
              <a:rPr lang="en-US" dirty="0" smtClean="0"/>
              <a:t>Program is running faster (attention to IF statements)</a:t>
            </a:r>
          </a:p>
          <a:p>
            <a:pPr marL="342900" indent="-342900">
              <a:buAutoNum type="alphaLcPeriod"/>
            </a:pPr>
            <a:r>
              <a:rPr lang="en-US" dirty="0" err="1" smtClean="0"/>
              <a:t>Facies</a:t>
            </a:r>
            <a:r>
              <a:rPr lang="en-US" dirty="0" smtClean="0"/>
              <a:t> and events are now entered via separate configuration files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2298" y="4419600"/>
            <a:ext cx="35777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c</a:t>
            </a:r>
            <a:r>
              <a:rPr lang="en-US" dirty="0" err="1" smtClean="0"/>
              <a:t>arboCAT</a:t>
            </a:r>
            <a:r>
              <a:rPr lang="en-US" dirty="0" smtClean="0"/>
              <a:t> is Peter’s Cellular automaton, </a:t>
            </a:r>
            <a:r>
              <a:rPr lang="en-US" dirty="0" err="1" smtClean="0"/>
              <a:t>carboPOP</a:t>
            </a:r>
            <a:r>
              <a:rPr lang="en-US" dirty="0" smtClean="0"/>
              <a:t> is Chris’ stochastic Cellular model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In the Python they share code and visuals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2895600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years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 rot="5400000">
            <a:off x="-82725" y="1600200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Cell count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0" y="6447954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Cells across map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 rot="5400000">
            <a:off x="3429000" y="4548364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Thickness (mm)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838200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 spin-up</a:t>
            </a:r>
            <a:endParaRPr lang="en-US" sz="1000" dirty="0"/>
          </a:p>
        </p:txBody>
      </p:sp>
      <p:cxnSp>
        <p:nvCxnSpPr>
          <p:cNvPr id="8" name="Straight Arrow Connector 7"/>
          <p:cNvCxnSpPr>
            <a:stCxn id="12" idx="2"/>
          </p:cNvCxnSpPr>
          <p:nvPr/>
        </p:nvCxnSpPr>
        <p:spPr>
          <a:xfrm>
            <a:off x="1295400" y="1084421"/>
            <a:ext cx="304800" cy="3865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C:\Carb2010\Cellular\_CJJ\stratCA_19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919" y="3141821"/>
            <a:ext cx="4800599" cy="3600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0925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71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Chris</cp:lastModifiedBy>
  <cp:revision>3</cp:revision>
  <dcterms:created xsi:type="dcterms:W3CDTF">2011-01-22T23:24:45Z</dcterms:created>
  <dcterms:modified xsi:type="dcterms:W3CDTF">2011-01-22T23:38:46Z</dcterms:modified>
</cp:coreProperties>
</file>