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12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12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8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03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68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78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75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5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23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72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1539D-266E-468D-B5AD-6C18217A7F33}" type="datetimeFigureOut">
              <a:rPr lang="en-US" smtClean="0"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D1106-F568-4844-B701-C1F4963D6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621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762000"/>
            <a:ext cx="7696200" cy="1828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Run of new version: </a:t>
            </a:r>
            <a:br>
              <a:rPr lang="en-US" sz="3200" dirty="0" smtClean="0"/>
            </a:br>
            <a:r>
              <a:rPr lang="en-US" sz="3200" dirty="0" smtClean="0"/>
              <a:t>pyCarboCAT_4_5.py</a:t>
            </a:r>
            <a:br>
              <a:rPr lang="en-US" sz="3200" dirty="0" smtClean="0"/>
            </a:br>
            <a:r>
              <a:rPr lang="en-US" sz="3200" dirty="0" smtClean="0"/>
              <a:t>28 Dec 2010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Jenkins, INSTAAR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8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i="1" dirty="0" smtClean="0"/>
              <a:t>The Cellular Model </a:t>
            </a:r>
            <a:r>
              <a:rPr lang="en-US" sz="2400" i="1" dirty="0" smtClean="0"/>
              <a:t>applies </a:t>
            </a:r>
            <a:r>
              <a:rPr lang="en-US" sz="2400" i="1" dirty="0" smtClean="0"/>
              <a:t>to areas of </a:t>
            </a:r>
            <a:r>
              <a:rPr lang="en-US" sz="2400" i="1" dirty="0" smtClean="0"/>
              <a:t>order 100-1000m</a:t>
            </a:r>
            <a:r>
              <a:rPr lang="en-US" sz="2400" i="1" dirty="0" smtClean="0"/>
              <a:t>. </a:t>
            </a:r>
          </a:p>
          <a:p>
            <a:endParaRPr lang="en-US" sz="2400" i="1" dirty="0" smtClean="0"/>
          </a:p>
          <a:p>
            <a:endParaRPr lang="en-US" sz="2400" i="1" dirty="0"/>
          </a:p>
          <a:p>
            <a:endParaRPr lang="en-US" sz="2400" i="1" dirty="0"/>
          </a:p>
          <a:p>
            <a:r>
              <a:rPr lang="en-US" sz="2400" i="1" dirty="0" err="1" smtClean="0"/>
              <a:t>Chrons</a:t>
            </a:r>
            <a:r>
              <a:rPr lang="en-US" sz="2400" i="1" dirty="0" smtClean="0"/>
              <a:t> are now showing on the thickness diagrams</a:t>
            </a:r>
          </a:p>
          <a:p>
            <a:r>
              <a:rPr lang="en-US" sz="2400" i="1" dirty="0" smtClean="0"/>
              <a:t>Crushability of the various organisms now scaled into accumulation (</a:t>
            </a:r>
            <a:r>
              <a:rPr lang="en-US" sz="2400" i="1" dirty="0" err="1" smtClean="0"/>
              <a:t>eg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Acropora</a:t>
            </a:r>
            <a:r>
              <a:rPr lang="en-US" sz="2400" i="1" dirty="0" smtClean="0"/>
              <a:t> disintegrates, </a:t>
            </a:r>
            <a:r>
              <a:rPr lang="en-US" sz="2400" i="1" dirty="0" err="1" smtClean="0"/>
              <a:t>Porites</a:t>
            </a:r>
            <a:r>
              <a:rPr lang="en-US" sz="2400" i="1" dirty="0" smtClean="0"/>
              <a:t> does not)</a:t>
            </a:r>
          </a:p>
          <a:p>
            <a:r>
              <a:rPr lang="en-US" sz="2400" i="1" dirty="0" smtClean="0"/>
              <a:t>Better clearing of graphics memory buffers (=&gt; longer runs possible)</a:t>
            </a:r>
          </a:p>
        </p:txBody>
      </p:sp>
    </p:spTree>
    <p:extLst>
      <p:ext uri="{BB962C8B-B14F-4D97-AF65-F5344CB8AC3E}">
        <p14:creationId xmlns:p14="http://schemas.microsoft.com/office/powerpoint/2010/main" val="158538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Carb2010\Cellular\_ca\statsCA_9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0600"/>
            <a:ext cx="7315200" cy="548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152400"/>
            <a:ext cx="7162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Live cover values (as </a:t>
            </a:r>
            <a:r>
              <a:rPr lang="en-US" i="1" dirty="0" err="1" smtClean="0"/>
              <a:t>CellularModel</a:t>
            </a:r>
            <a:r>
              <a:rPr lang="en-US" i="1" dirty="0" smtClean="0"/>
              <a:t> cell counts) over 100 years with many “disasters” hitting the site. Calcareous algae and </a:t>
            </a:r>
            <a:r>
              <a:rPr lang="en-US" i="1" dirty="0" err="1" smtClean="0"/>
              <a:t>Porites</a:t>
            </a:r>
            <a:r>
              <a:rPr lang="en-US" i="1" dirty="0" smtClean="0"/>
              <a:t> gradually gain dominance.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5410200"/>
            <a:ext cx="67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ears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400800" y="3276600"/>
            <a:ext cx="12954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96199" y="2743226"/>
            <a:ext cx="10864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Empty seabed record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-810847" y="2944447"/>
            <a:ext cx="2905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Cover (Number of CA cells)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964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Carb2010\Cellular\_ca\stratCA_9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995519"/>
            <a:ext cx="7315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9830" y="152400"/>
            <a:ext cx="76410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 smtClean="0"/>
              <a:t>Thickness accumulation over 100 years, in cm. The </a:t>
            </a:r>
            <a:r>
              <a:rPr lang="en-US" i="1" dirty="0" err="1" smtClean="0"/>
              <a:t>chrons</a:t>
            </a:r>
            <a:r>
              <a:rPr lang="en-US" i="1" dirty="0" smtClean="0"/>
              <a:t> are at 10 years.</a:t>
            </a:r>
          </a:p>
          <a:p>
            <a:pPr algn="ctr"/>
            <a:r>
              <a:rPr lang="en-US" i="1" dirty="0" smtClean="0"/>
              <a:t>Note: This shows the relief that would be generated, starting from a flat bottom.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38600" y="6324600"/>
            <a:ext cx="672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r>
              <a:rPr lang="en-US" dirty="0" smtClean="0"/>
              <a:t>ears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163439" y="3657600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Thickness (cm)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620000" y="3858672"/>
            <a:ext cx="122595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i="1" dirty="0" smtClean="0"/>
              <a:t>Note: Problem to fix – the black box outlines obscure colorations when accumulation is thin.</a:t>
            </a:r>
            <a:endParaRPr lang="en-US" sz="1000" i="1" dirty="0"/>
          </a:p>
        </p:txBody>
      </p:sp>
    </p:spTree>
    <p:extLst>
      <p:ext uri="{BB962C8B-B14F-4D97-AF65-F5344CB8AC3E}">
        <p14:creationId xmlns:p14="http://schemas.microsoft.com/office/powerpoint/2010/main" val="967917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Carb2010\Cellular\_ca\outputCA_9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22" t="3273" r="12905" b="-2949"/>
          <a:stretch/>
        </p:blipFill>
        <p:spPr bwMode="auto">
          <a:xfrm>
            <a:off x="255973" y="2209800"/>
            <a:ext cx="4376691" cy="4101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Carb2010\Cellular\_ca\correlCA_19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4" r="9721"/>
          <a:stretch/>
        </p:blipFill>
        <p:spPr bwMode="auto">
          <a:xfrm>
            <a:off x="4632664" y="2085968"/>
            <a:ext cx="4527612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47690" y="533400"/>
            <a:ext cx="67485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The assemblage at 9 years  from random start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321076" y="135282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Areal coverage and distribution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4816876" y="1352249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2D FFT spatial autocorrelation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5029200" y="5486400"/>
            <a:ext cx="5293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err="1" smtClean="0"/>
              <a:t>HiFreq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3000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168</Words>
  <Application>Microsoft Office PowerPoint</Application>
  <PresentationFormat>On-screen Show (4:3)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Run of new version:  pyCarboCAT_4_5.py 28 Dec 2010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 of new version:  pyCarboCAT_4_5.py 28 Dec 2010</dc:title>
  <dc:creator>Chris</dc:creator>
  <cp:lastModifiedBy>Chris</cp:lastModifiedBy>
  <cp:revision>4</cp:revision>
  <dcterms:created xsi:type="dcterms:W3CDTF">2010-12-29T03:43:46Z</dcterms:created>
  <dcterms:modified xsi:type="dcterms:W3CDTF">2010-12-29T04:20:55Z</dcterms:modified>
</cp:coreProperties>
</file>