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D0336-0AB3-44F1-BBC5-34D4E609B289}" type="datetimeFigureOut">
              <a:rPr lang="en-US" smtClean="0"/>
              <a:t>12/2/2010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E15DA-6895-42E2-BE4D-50669482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D0336-0AB3-44F1-BBC5-34D4E609B289}" type="datetimeFigureOut">
              <a:rPr lang="en-US" smtClean="0"/>
              <a:t>12/2/2010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E15DA-6895-42E2-BE4D-50669482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0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D0336-0AB3-44F1-BBC5-34D4E609B289}" type="datetimeFigureOut">
              <a:rPr lang="en-US" smtClean="0"/>
              <a:t>12/2/2010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E15DA-6895-42E2-BE4D-50669482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2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D0336-0AB3-44F1-BBC5-34D4E609B289}" type="datetimeFigureOut">
              <a:rPr lang="en-US" smtClean="0"/>
              <a:t>12/2/2010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E15DA-6895-42E2-BE4D-50669482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2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D0336-0AB3-44F1-BBC5-34D4E609B289}" type="datetimeFigureOut">
              <a:rPr lang="en-US" smtClean="0"/>
              <a:t>12/2/2010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E15DA-6895-42E2-BE4D-50669482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11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D0336-0AB3-44F1-BBC5-34D4E609B289}" type="datetimeFigureOut">
              <a:rPr lang="en-US" smtClean="0"/>
              <a:t>12/2/2010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E15DA-6895-42E2-BE4D-50669482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2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D0336-0AB3-44F1-BBC5-34D4E609B289}" type="datetimeFigureOut">
              <a:rPr lang="en-US" smtClean="0"/>
              <a:t>12/2/2010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E15DA-6895-42E2-BE4D-50669482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80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D0336-0AB3-44F1-BBC5-34D4E609B289}" type="datetimeFigureOut">
              <a:rPr lang="en-US" smtClean="0"/>
              <a:t>12/2/2010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E15DA-6895-42E2-BE4D-50669482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D0336-0AB3-44F1-BBC5-34D4E609B289}" type="datetimeFigureOut">
              <a:rPr lang="en-US" smtClean="0"/>
              <a:t>12/2/2010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E15DA-6895-42E2-BE4D-50669482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90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D0336-0AB3-44F1-BBC5-34D4E609B289}" type="datetimeFigureOut">
              <a:rPr lang="en-US" smtClean="0"/>
              <a:t>12/2/2010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E15DA-6895-42E2-BE4D-50669482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9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D0336-0AB3-44F1-BBC5-34D4E609B289}" type="datetimeFigureOut">
              <a:rPr lang="en-US" smtClean="0"/>
              <a:t>12/2/2010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E15DA-6895-42E2-BE4D-50669482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D0336-0AB3-44F1-BBC5-34D4E609B289}" type="datetimeFigureOut">
              <a:rPr lang="en-US" smtClean="0"/>
              <a:t>12/2/2010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E15DA-6895-42E2-BE4D-50669482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3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err="1" smtClean="0"/>
              <a:t>pyCarboCat</a:t>
            </a:r>
            <a:r>
              <a:rPr lang="en-US" dirty="0" smtClean="0"/>
              <a:t> Movies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Burgess RHUL, Jenkins INSTAAR, Potts UCSC, </a:t>
            </a:r>
            <a:r>
              <a:rPr lang="en-US" dirty="0" err="1" smtClean="0"/>
              <a:t>Sarg</a:t>
            </a:r>
            <a:r>
              <a:rPr lang="en-US" dirty="0" smtClean="0"/>
              <a:t> CSM</a:t>
            </a:r>
          </a:p>
          <a:p>
            <a:endParaRPr lang="en-US" dirty="0"/>
          </a:p>
          <a:p>
            <a:r>
              <a:rPr lang="en-US" dirty="0" smtClean="0"/>
              <a:t>Dec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886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Carb2010\Cellular\_ca\outputCAmov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609599"/>
            <a:ext cx="7620001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16057" y="1905000"/>
            <a:ext cx="2057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pyCarboCat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Cellular Model</a:t>
            </a:r>
          </a:p>
          <a:p>
            <a:r>
              <a:rPr lang="en-US" dirty="0" smtClean="0"/>
              <a:t>Example </a:t>
            </a:r>
          </a:p>
          <a:p>
            <a:endParaRPr lang="en-US" dirty="0" smtClean="0"/>
          </a:p>
          <a:p>
            <a:r>
              <a:rPr lang="en-US" dirty="0" smtClean="0"/>
              <a:t>100 frames, </a:t>
            </a:r>
          </a:p>
          <a:p>
            <a:r>
              <a:rPr lang="en-US" dirty="0" smtClean="0"/>
              <a:t>100 years,</a:t>
            </a:r>
          </a:p>
          <a:p>
            <a:endParaRPr lang="en-US" dirty="0"/>
          </a:p>
          <a:p>
            <a:r>
              <a:rPr lang="en-US" dirty="0" smtClean="0"/>
              <a:t>5 representative organisms (1-5), and vacancy (0)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06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arb2010\Cellular\_ca\correlCAmov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478660"/>
            <a:ext cx="7620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05601" y="1905000"/>
            <a:ext cx="22678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pyCarboCat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CellularAutomaton</a:t>
            </a:r>
            <a:endParaRPr lang="en-US" dirty="0" smtClean="0"/>
          </a:p>
          <a:p>
            <a:r>
              <a:rPr lang="en-US" dirty="0" smtClean="0"/>
              <a:t>Example </a:t>
            </a:r>
          </a:p>
          <a:p>
            <a:endParaRPr lang="en-US" dirty="0" smtClean="0"/>
          </a:p>
          <a:p>
            <a:r>
              <a:rPr lang="en-US" dirty="0" smtClean="0"/>
              <a:t>100 frames, </a:t>
            </a:r>
          </a:p>
          <a:p>
            <a:r>
              <a:rPr lang="en-US" dirty="0" smtClean="0"/>
              <a:t>100 years,</a:t>
            </a:r>
          </a:p>
          <a:p>
            <a:endParaRPr lang="en-US" dirty="0"/>
          </a:p>
          <a:p>
            <a:r>
              <a:rPr lang="en-US" dirty="0" smtClean="0"/>
              <a:t>2D FFT of evolving spatial heterogeneity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51</Words>
  <Application>Microsoft Office PowerPoint</Application>
  <PresentationFormat>On-screen Show (4:3)</PresentationFormat>
  <Paragraphs>22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pyCarboCat Movies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Chris</cp:lastModifiedBy>
  <cp:revision>2</cp:revision>
  <dcterms:created xsi:type="dcterms:W3CDTF">2010-12-02T17:38:19Z</dcterms:created>
  <dcterms:modified xsi:type="dcterms:W3CDTF">2010-12-02T17:44:50Z</dcterms:modified>
</cp:coreProperties>
</file>